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7392-1AE4-4EF7-83A9-AF2F3FE16474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8DDD-9202-472B-B4EF-1A08577781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7392-1AE4-4EF7-83A9-AF2F3FE16474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8DDD-9202-472B-B4EF-1A0857778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7392-1AE4-4EF7-83A9-AF2F3FE16474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8DDD-9202-472B-B4EF-1A0857778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7392-1AE4-4EF7-83A9-AF2F3FE16474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8DDD-9202-472B-B4EF-1A0857778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7392-1AE4-4EF7-83A9-AF2F3FE16474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2ED8DDD-9202-472B-B4EF-1A0857778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7392-1AE4-4EF7-83A9-AF2F3FE16474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8DDD-9202-472B-B4EF-1A0857778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7392-1AE4-4EF7-83A9-AF2F3FE16474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8DDD-9202-472B-B4EF-1A0857778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7392-1AE4-4EF7-83A9-AF2F3FE16474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8DDD-9202-472B-B4EF-1A0857778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7392-1AE4-4EF7-83A9-AF2F3FE16474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8DDD-9202-472B-B4EF-1A0857778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7392-1AE4-4EF7-83A9-AF2F3FE16474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8DDD-9202-472B-B4EF-1A0857778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7392-1AE4-4EF7-83A9-AF2F3FE16474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8DDD-9202-472B-B4EF-1A0857778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A67392-1AE4-4EF7-83A9-AF2F3FE16474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ED8DDD-9202-472B-B4EF-1A0857778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928670"/>
            <a:ext cx="8229600" cy="18573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FF33CC"/>
                </a:solidFill>
              </a:rPr>
              <a:t>Создание усилителя звука из цилиндров</a:t>
            </a:r>
            <a:endParaRPr lang="ru-RU" dirty="0">
              <a:solidFill>
                <a:srgbClr val="FF33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331698"/>
            <a:ext cx="8215370" cy="33120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l"/>
            <a:endParaRPr lang="ru-RU" sz="2400" b="1" dirty="0" smtClean="0"/>
          </a:p>
          <a:p>
            <a:pPr algn="just"/>
            <a:r>
              <a:rPr lang="ru-RU" sz="4400" b="1" dirty="0" smtClean="0"/>
              <a:t>Чтобы усилить звук музыки в мобильном, можно его опустить в пустой стакан, жестяную банку от кофе… </a:t>
            </a:r>
            <a:endParaRPr lang="ru-RU" sz="4400" b="1" dirty="0" smtClean="0"/>
          </a:p>
          <a:p>
            <a:pPr algn="just"/>
            <a:r>
              <a:rPr lang="ru-RU" sz="4400" b="1" dirty="0" smtClean="0"/>
              <a:t>А </a:t>
            </a:r>
            <a:r>
              <a:rPr lang="ru-RU" sz="4400" b="1" dirty="0" smtClean="0"/>
              <a:t>вот другой экстремальный вариант – цилиндры из рулона туалетной бумаги, пластиковые бутылочки, цилиндры из </a:t>
            </a:r>
            <a:r>
              <a:rPr lang="ru-RU" sz="4400" b="1" dirty="0" smtClean="0"/>
              <a:t>картона…</a:t>
            </a:r>
            <a:endParaRPr lang="ru-RU" sz="4400" dirty="0" smtClean="0"/>
          </a:p>
          <a:p>
            <a:pPr algn="just"/>
            <a:r>
              <a:rPr lang="ru-RU" sz="4400" b="1" dirty="0" smtClean="0"/>
              <a:t>Если нужно послушать музыку в хорошем звуковом исполнении – все средства хороши!</a:t>
            </a:r>
            <a:endParaRPr lang="ru-RU" sz="4400" dirty="0" smtClean="0"/>
          </a:p>
          <a:p>
            <a:pPr algn="l"/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endParaRPr lang="ru-RU" sz="2400" dirty="0" smtClean="0"/>
          </a:p>
          <a:p>
            <a:pPr algn="l"/>
            <a:endParaRPr lang="ru-RU" sz="2400" dirty="0" smtClean="0"/>
          </a:p>
          <a:p>
            <a:pPr algn="r"/>
            <a:r>
              <a:rPr lang="ru-RU" sz="2900" dirty="0" smtClean="0"/>
              <a:t>Опытно-экспериментальная деятельность с детьми старшего дошкольного возраста.</a:t>
            </a:r>
          </a:p>
          <a:p>
            <a:pPr algn="r"/>
            <a:r>
              <a:rPr lang="ru-RU" sz="2500" dirty="0" smtClean="0"/>
              <a:t>.Группа №14  -   март 2015 г</a:t>
            </a:r>
          </a:p>
          <a:p>
            <a:pPr algn="l"/>
            <a:endParaRPr lang="ru-RU" sz="1600" b="1" dirty="0" smtClean="0"/>
          </a:p>
          <a:p>
            <a:pPr algn="l"/>
            <a:endParaRPr lang="ru-RU" sz="1600" b="1" dirty="0" smtClean="0"/>
          </a:p>
          <a:p>
            <a:pPr algn="l"/>
            <a:endParaRPr lang="ru-RU" sz="16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    Для этого нам понадобятся: -картон, клей, ножницы;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-рулоны из туалетной бумаги; -2 пластиковые бутылки (для другого варианта)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DN\Desktop\опыт ДИНАМИК\Фото17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00200"/>
            <a:ext cx="70104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Склеить из картона два цилиндра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DN\Desktop\опыт ДИНАМИК\Фото17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5143534" cy="3857651"/>
          </a:xfrm>
          <a:prstGeom prst="rect">
            <a:avLst/>
          </a:prstGeom>
          <a:noFill/>
        </p:spPr>
      </p:pic>
      <p:pic>
        <p:nvPicPr>
          <p:cNvPr id="2051" name="Picture 3" descr="C:\Users\DN\Desktop\опыт ДИНАМИК\Фото17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49" y="3357562"/>
            <a:ext cx="4667251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Соединить их между собой  рулоном от туалетной бумаги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DN\Desktop\опыт ДИНАМИК\Фото17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00200"/>
            <a:ext cx="70104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Вот динамики для наших мобильников и готовы.</a:t>
            </a:r>
            <a:endParaRPr lang="ru-RU" sz="2800" dirty="0"/>
          </a:p>
        </p:txBody>
      </p:sp>
      <p:pic>
        <p:nvPicPr>
          <p:cNvPr id="4098" name="Picture 2" descr="C:\Users\DN\Desktop\опыт ДИНАМИК\Фото17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03645" y="607204"/>
            <a:ext cx="5357824" cy="7143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000496" cy="222566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Звук мобильника существенно меняется. Можно слушать, приложив ухо.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DN\Desktop\опыт ДИНАМИК\Фото17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4756"/>
          <a:stretch>
            <a:fillRect/>
          </a:stretch>
        </p:blipFill>
        <p:spPr bwMode="auto">
          <a:xfrm>
            <a:off x="0" y="2571744"/>
            <a:ext cx="3331213" cy="3786214"/>
          </a:xfrm>
          <a:prstGeom prst="rect">
            <a:avLst/>
          </a:prstGeom>
          <a:noFill/>
        </p:spPr>
      </p:pic>
      <p:pic>
        <p:nvPicPr>
          <p:cNvPr id="5123" name="Picture 3" descr="C:\Users\DN\Desktop\опыт ДИНАМИК\Фото1785.jpg"/>
          <p:cNvPicPr>
            <a:picLocks noChangeAspect="1" noChangeArrowheads="1"/>
          </p:cNvPicPr>
          <p:nvPr/>
        </p:nvPicPr>
        <p:blipFill>
          <a:blip r:embed="rId3" cstate="print"/>
          <a:srcRect b="14583"/>
          <a:stretch>
            <a:fillRect/>
          </a:stretch>
        </p:blipFill>
        <p:spPr bwMode="auto">
          <a:xfrm>
            <a:off x="3561419" y="500042"/>
            <a:ext cx="5582581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N\Desktop\опыт ДИНАМИК\Фото17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85720" y="214290"/>
            <a:ext cx="8477279" cy="6357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144016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504153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78</TotalTime>
  <Words>121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Создание усилителя звука из цилиндров</vt:lpstr>
      <vt:lpstr>    Для этого нам понадобятся: -картон, клей, ножницы; -рулоны из туалетной бумаги; -2 пластиковые бутылки (для другого варианта)</vt:lpstr>
      <vt:lpstr>Склеить из картона два цилиндра </vt:lpstr>
      <vt:lpstr>Соединить их между собой  рулоном от туалетной бумаги</vt:lpstr>
      <vt:lpstr>Вот динамики для наших мобильников и готовы.</vt:lpstr>
      <vt:lpstr>Звук мобильника существенно меняется. Можно слушать, приложив ухо.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усилителя звука из цилиндров</dc:title>
  <dc:creator>DN</dc:creator>
  <cp:lastModifiedBy>Киса</cp:lastModifiedBy>
  <cp:revision>11</cp:revision>
  <dcterms:created xsi:type="dcterms:W3CDTF">2015-03-19T08:43:14Z</dcterms:created>
  <dcterms:modified xsi:type="dcterms:W3CDTF">2017-12-12T15:03:04Z</dcterms:modified>
</cp:coreProperties>
</file>